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378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379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380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381" r:id="rId47"/>
    <p:sldId id="295" r:id="rId48"/>
    <p:sldId id="296" r:id="rId49"/>
    <p:sldId id="297" r:id="rId50"/>
    <p:sldId id="298" r:id="rId51"/>
    <p:sldId id="299" r:id="rId52"/>
    <p:sldId id="300" r:id="rId53"/>
    <p:sldId id="301" r:id="rId54"/>
    <p:sldId id="302" r:id="rId55"/>
    <p:sldId id="303" r:id="rId56"/>
    <p:sldId id="304" r:id="rId57"/>
    <p:sldId id="382" r:id="rId58"/>
    <p:sldId id="305" r:id="rId59"/>
    <p:sldId id="306" r:id="rId60"/>
    <p:sldId id="307" r:id="rId61"/>
    <p:sldId id="383" r:id="rId62"/>
    <p:sldId id="308" r:id="rId63"/>
    <p:sldId id="309" r:id="rId64"/>
    <p:sldId id="310" r:id="rId65"/>
    <p:sldId id="311" r:id="rId66"/>
    <p:sldId id="312" r:id="rId67"/>
    <p:sldId id="313" r:id="rId68"/>
    <p:sldId id="314" r:id="rId69"/>
    <p:sldId id="315" r:id="rId70"/>
    <p:sldId id="316" r:id="rId71"/>
    <p:sldId id="384" r:id="rId72"/>
    <p:sldId id="317" r:id="rId73"/>
    <p:sldId id="318" r:id="rId74"/>
    <p:sldId id="319" r:id="rId75"/>
    <p:sldId id="385" r:id="rId76"/>
    <p:sldId id="320" r:id="rId77"/>
    <p:sldId id="321" r:id="rId78"/>
    <p:sldId id="322" r:id="rId79"/>
    <p:sldId id="323" r:id="rId80"/>
    <p:sldId id="324" r:id="rId81"/>
    <p:sldId id="325" r:id="rId82"/>
    <p:sldId id="326" r:id="rId83"/>
    <p:sldId id="327" r:id="rId84"/>
    <p:sldId id="328" r:id="rId85"/>
    <p:sldId id="329" r:id="rId86"/>
    <p:sldId id="330" r:id="rId87"/>
    <p:sldId id="331" r:id="rId88"/>
    <p:sldId id="386" r:id="rId89"/>
    <p:sldId id="332" r:id="rId90"/>
    <p:sldId id="333" r:id="rId91"/>
    <p:sldId id="334" r:id="rId92"/>
    <p:sldId id="335" r:id="rId93"/>
    <p:sldId id="336" r:id="rId94"/>
    <p:sldId id="387" r:id="rId95"/>
    <p:sldId id="337" r:id="rId96"/>
    <p:sldId id="338" r:id="rId97"/>
    <p:sldId id="339" r:id="rId98"/>
    <p:sldId id="340" r:id="rId99"/>
    <p:sldId id="341" r:id="rId100"/>
    <p:sldId id="388" r:id="rId101"/>
    <p:sldId id="342" r:id="rId102"/>
    <p:sldId id="343" r:id="rId103"/>
    <p:sldId id="344" r:id="rId104"/>
    <p:sldId id="345" r:id="rId105"/>
    <p:sldId id="346" r:id="rId106"/>
    <p:sldId id="347" r:id="rId107"/>
    <p:sldId id="348" r:id="rId108"/>
    <p:sldId id="389" r:id="rId109"/>
    <p:sldId id="349" r:id="rId110"/>
    <p:sldId id="350" r:id="rId111"/>
    <p:sldId id="351" r:id="rId112"/>
    <p:sldId id="352" r:id="rId113"/>
    <p:sldId id="353" r:id="rId114"/>
    <p:sldId id="390" r:id="rId115"/>
    <p:sldId id="354" r:id="rId116"/>
    <p:sldId id="355" r:id="rId117"/>
    <p:sldId id="356" r:id="rId118"/>
    <p:sldId id="357" r:id="rId119"/>
    <p:sldId id="358" r:id="rId120"/>
    <p:sldId id="359" r:id="rId121"/>
    <p:sldId id="391" r:id="rId122"/>
    <p:sldId id="360" r:id="rId123"/>
    <p:sldId id="361" r:id="rId124"/>
    <p:sldId id="362" r:id="rId125"/>
    <p:sldId id="363" r:id="rId126"/>
    <p:sldId id="364" r:id="rId127"/>
    <p:sldId id="365" r:id="rId128"/>
    <p:sldId id="366" r:id="rId129"/>
    <p:sldId id="367" r:id="rId130"/>
    <p:sldId id="368" r:id="rId131"/>
    <p:sldId id="392" r:id="rId132"/>
    <p:sldId id="369" r:id="rId133"/>
    <p:sldId id="370" r:id="rId134"/>
    <p:sldId id="371" r:id="rId135"/>
    <p:sldId id="372" r:id="rId136"/>
    <p:sldId id="373" r:id="rId137"/>
    <p:sldId id="374" r:id="rId138"/>
    <p:sldId id="375" r:id="rId139"/>
    <p:sldId id="376" r:id="rId140"/>
    <p:sldId id="377" r:id="rId14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AD9F7A-93BB-AF49-A1D9-20E2AC981ABC}" v="3" dt="2025-11-19T09:01:34.5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91"/>
    <p:restoredTop sz="94626"/>
  </p:normalViewPr>
  <p:slideViewPr>
    <p:cSldViewPr snapToGrid="0">
      <p:cViewPr>
        <p:scale>
          <a:sx n="204" d="100"/>
          <a:sy n="204" d="100"/>
        </p:scale>
        <p:origin x="624" y="7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3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63" Type="http://schemas.openxmlformats.org/officeDocument/2006/relationships/slide" Target="slides/slide59.xml"/><Relationship Id="rId84" Type="http://schemas.openxmlformats.org/officeDocument/2006/relationships/slide" Target="slides/slide80.xml"/><Relationship Id="rId138" Type="http://schemas.openxmlformats.org/officeDocument/2006/relationships/slide" Target="slides/slide134.xml"/><Relationship Id="rId107" Type="http://schemas.openxmlformats.org/officeDocument/2006/relationships/slide" Target="slides/slide103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53" Type="http://schemas.openxmlformats.org/officeDocument/2006/relationships/slide" Target="slides/slide49.xml"/><Relationship Id="rId74" Type="http://schemas.openxmlformats.org/officeDocument/2006/relationships/slide" Target="slides/slide70.xml"/><Relationship Id="rId128" Type="http://schemas.openxmlformats.org/officeDocument/2006/relationships/slide" Target="slides/slide124.xml"/><Relationship Id="rId5" Type="http://schemas.openxmlformats.org/officeDocument/2006/relationships/slide" Target="slides/slide1.xml"/><Relationship Id="rId90" Type="http://schemas.openxmlformats.org/officeDocument/2006/relationships/slide" Target="slides/slide86.xml"/><Relationship Id="rId95" Type="http://schemas.openxmlformats.org/officeDocument/2006/relationships/slide" Target="slides/slide91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113" Type="http://schemas.openxmlformats.org/officeDocument/2006/relationships/slide" Target="slides/slide109.xml"/><Relationship Id="rId118" Type="http://schemas.openxmlformats.org/officeDocument/2006/relationships/slide" Target="slides/slide114.xml"/><Relationship Id="rId134" Type="http://schemas.openxmlformats.org/officeDocument/2006/relationships/slide" Target="slides/slide130.xml"/><Relationship Id="rId139" Type="http://schemas.openxmlformats.org/officeDocument/2006/relationships/slide" Target="slides/slide135.xml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59" Type="http://schemas.openxmlformats.org/officeDocument/2006/relationships/slide" Target="slides/slide55.xml"/><Relationship Id="rId103" Type="http://schemas.openxmlformats.org/officeDocument/2006/relationships/slide" Target="slides/slide99.xml"/><Relationship Id="rId108" Type="http://schemas.openxmlformats.org/officeDocument/2006/relationships/slide" Target="slides/slide104.xml"/><Relationship Id="rId124" Type="http://schemas.openxmlformats.org/officeDocument/2006/relationships/slide" Target="slides/slide120.xml"/><Relationship Id="rId129" Type="http://schemas.openxmlformats.org/officeDocument/2006/relationships/slide" Target="slides/slide125.xml"/><Relationship Id="rId54" Type="http://schemas.openxmlformats.org/officeDocument/2006/relationships/slide" Target="slides/slide50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91" Type="http://schemas.openxmlformats.org/officeDocument/2006/relationships/slide" Target="slides/slide87.xml"/><Relationship Id="rId96" Type="http://schemas.openxmlformats.org/officeDocument/2006/relationships/slide" Target="slides/slide92.xml"/><Relationship Id="rId140" Type="http://schemas.openxmlformats.org/officeDocument/2006/relationships/slide" Target="slides/slide136.xml"/><Relationship Id="rId145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49" Type="http://schemas.openxmlformats.org/officeDocument/2006/relationships/slide" Target="slides/slide45.xml"/><Relationship Id="rId114" Type="http://schemas.openxmlformats.org/officeDocument/2006/relationships/slide" Target="slides/slide110.xml"/><Relationship Id="rId119" Type="http://schemas.openxmlformats.org/officeDocument/2006/relationships/slide" Target="slides/slide115.xml"/><Relationship Id="rId44" Type="http://schemas.openxmlformats.org/officeDocument/2006/relationships/slide" Target="slides/slide40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81" Type="http://schemas.openxmlformats.org/officeDocument/2006/relationships/slide" Target="slides/slide77.xml"/><Relationship Id="rId86" Type="http://schemas.openxmlformats.org/officeDocument/2006/relationships/slide" Target="slides/slide82.xml"/><Relationship Id="rId130" Type="http://schemas.openxmlformats.org/officeDocument/2006/relationships/slide" Target="slides/slide126.xml"/><Relationship Id="rId135" Type="http://schemas.openxmlformats.org/officeDocument/2006/relationships/slide" Target="slides/slide131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109" Type="http://schemas.openxmlformats.org/officeDocument/2006/relationships/slide" Target="slides/slide10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97" Type="http://schemas.openxmlformats.org/officeDocument/2006/relationships/slide" Target="slides/slide93.xml"/><Relationship Id="rId104" Type="http://schemas.openxmlformats.org/officeDocument/2006/relationships/slide" Target="slides/slide100.xml"/><Relationship Id="rId120" Type="http://schemas.openxmlformats.org/officeDocument/2006/relationships/slide" Target="slides/slide116.xml"/><Relationship Id="rId125" Type="http://schemas.openxmlformats.org/officeDocument/2006/relationships/slide" Target="slides/slide121.xml"/><Relationship Id="rId141" Type="http://schemas.openxmlformats.org/officeDocument/2006/relationships/slide" Target="slides/slide137.xml"/><Relationship Id="rId146" Type="http://schemas.microsoft.com/office/2015/10/relationships/revisionInfo" Target="revisionInfo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slide" Target="slides/slide88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slide" Target="slides/slide83.xml"/><Relationship Id="rId110" Type="http://schemas.openxmlformats.org/officeDocument/2006/relationships/slide" Target="slides/slide106.xml"/><Relationship Id="rId115" Type="http://schemas.openxmlformats.org/officeDocument/2006/relationships/slide" Target="slides/slide111.xml"/><Relationship Id="rId131" Type="http://schemas.openxmlformats.org/officeDocument/2006/relationships/slide" Target="slides/slide127.xml"/><Relationship Id="rId136" Type="http://schemas.openxmlformats.org/officeDocument/2006/relationships/slide" Target="slides/slide132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56" Type="http://schemas.openxmlformats.org/officeDocument/2006/relationships/slide" Target="slides/slide52.xml"/><Relationship Id="rId77" Type="http://schemas.openxmlformats.org/officeDocument/2006/relationships/slide" Target="slides/slide73.xml"/><Relationship Id="rId100" Type="http://schemas.openxmlformats.org/officeDocument/2006/relationships/slide" Target="slides/slide96.xml"/><Relationship Id="rId105" Type="http://schemas.openxmlformats.org/officeDocument/2006/relationships/slide" Target="slides/slide101.xml"/><Relationship Id="rId126" Type="http://schemas.openxmlformats.org/officeDocument/2006/relationships/slide" Target="slides/slide122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93" Type="http://schemas.openxmlformats.org/officeDocument/2006/relationships/slide" Target="slides/slide89.xml"/><Relationship Id="rId98" Type="http://schemas.openxmlformats.org/officeDocument/2006/relationships/slide" Target="slides/slide94.xml"/><Relationship Id="rId121" Type="http://schemas.openxmlformats.org/officeDocument/2006/relationships/slide" Target="slides/slide117.xml"/><Relationship Id="rId142" Type="http://schemas.openxmlformats.org/officeDocument/2006/relationships/presProps" Target="presProps.xml"/><Relationship Id="rId3" Type="http://schemas.openxmlformats.org/officeDocument/2006/relationships/customXml" Target="../customXml/item3.xml"/><Relationship Id="rId25" Type="http://schemas.openxmlformats.org/officeDocument/2006/relationships/slide" Target="slides/slide21.xml"/><Relationship Id="rId46" Type="http://schemas.openxmlformats.org/officeDocument/2006/relationships/slide" Target="slides/slide42.xml"/><Relationship Id="rId67" Type="http://schemas.openxmlformats.org/officeDocument/2006/relationships/slide" Target="slides/slide63.xml"/><Relationship Id="rId116" Type="http://schemas.openxmlformats.org/officeDocument/2006/relationships/slide" Target="slides/slide112.xml"/><Relationship Id="rId137" Type="http://schemas.openxmlformats.org/officeDocument/2006/relationships/slide" Target="slides/slide13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62" Type="http://schemas.openxmlformats.org/officeDocument/2006/relationships/slide" Target="slides/slide58.xml"/><Relationship Id="rId83" Type="http://schemas.openxmlformats.org/officeDocument/2006/relationships/slide" Target="slides/slide79.xml"/><Relationship Id="rId88" Type="http://schemas.openxmlformats.org/officeDocument/2006/relationships/slide" Target="slides/slide84.xml"/><Relationship Id="rId111" Type="http://schemas.openxmlformats.org/officeDocument/2006/relationships/slide" Target="slides/slide107.xml"/><Relationship Id="rId132" Type="http://schemas.openxmlformats.org/officeDocument/2006/relationships/slide" Target="slides/slide128.xml"/><Relationship Id="rId15" Type="http://schemas.openxmlformats.org/officeDocument/2006/relationships/slide" Target="slides/slide11.xml"/><Relationship Id="rId36" Type="http://schemas.openxmlformats.org/officeDocument/2006/relationships/slide" Target="slides/slide32.xml"/><Relationship Id="rId57" Type="http://schemas.openxmlformats.org/officeDocument/2006/relationships/slide" Target="slides/slide53.xml"/><Relationship Id="rId106" Type="http://schemas.openxmlformats.org/officeDocument/2006/relationships/slide" Target="slides/slide102.xml"/><Relationship Id="rId127" Type="http://schemas.openxmlformats.org/officeDocument/2006/relationships/slide" Target="slides/slide12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52" Type="http://schemas.openxmlformats.org/officeDocument/2006/relationships/slide" Target="slides/slide48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94" Type="http://schemas.openxmlformats.org/officeDocument/2006/relationships/slide" Target="slides/slide90.xml"/><Relationship Id="rId99" Type="http://schemas.openxmlformats.org/officeDocument/2006/relationships/slide" Target="slides/slide95.xml"/><Relationship Id="rId101" Type="http://schemas.openxmlformats.org/officeDocument/2006/relationships/slide" Target="slides/slide97.xml"/><Relationship Id="rId122" Type="http://schemas.openxmlformats.org/officeDocument/2006/relationships/slide" Target="slides/slide118.xml"/><Relationship Id="rId143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47" Type="http://schemas.openxmlformats.org/officeDocument/2006/relationships/slide" Target="slides/slide43.xml"/><Relationship Id="rId68" Type="http://schemas.openxmlformats.org/officeDocument/2006/relationships/slide" Target="slides/slide64.xml"/><Relationship Id="rId89" Type="http://schemas.openxmlformats.org/officeDocument/2006/relationships/slide" Target="slides/slide85.xml"/><Relationship Id="rId112" Type="http://schemas.openxmlformats.org/officeDocument/2006/relationships/slide" Target="slides/slide108.xml"/><Relationship Id="rId133" Type="http://schemas.openxmlformats.org/officeDocument/2006/relationships/slide" Target="slides/slide129.xml"/><Relationship Id="rId16" Type="http://schemas.openxmlformats.org/officeDocument/2006/relationships/slide" Target="slides/slide12.xml"/><Relationship Id="rId37" Type="http://schemas.openxmlformats.org/officeDocument/2006/relationships/slide" Target="slides/slide33.xml"/><Relationship Id="rId58" Type="http://schemas.openxmlformats.org/officeDocument/2006/relationships/slide" Target="slides/slide54.xml"/><Relationship Id="rId79" Type="http://schemas.openxmlformats.org/officeDocument/2006/relationships/slide" Target="slides/slide75.xml"/><Relationship Id="rId102" Type="http://schemas.openxmlformats.org/officeDocument/2006/relationships/slide" Target="slides/slide98.xml"/><Relationship Id="rId123" Type="http://schemas.openxmlformats.org/officeDocument/2006/relationships/slide" Target="slides/slide119.xml"/><Relationship Id="rId14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042370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80D9D-7A1F-E610-C220-BFE33C9C13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629BAE-BA0A-2105-E7E4-1DC30DED6C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CE7B35-6BFC-E79E-0293-2EFD7F40231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0E2B864-434E-AE4D-8B89-E849F67930CC}" type="datetimeFigureOut">
              <a:rPr lang="en-US" smtClean="0"/>
              <a:t>11/19/25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3BD9F7-F658-67E3-D99D-D8893D16E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431DF-7292-EDA4-BA6B-0358FA03C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5887C88-4DB8-864B-B955-972DEB8B03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72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B4C6DE-ACCB-508B-4652-CBABA4E14B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230113-7CCE-9C54-F12D-CAC3BE73EB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08B4A3-3EFB-AD0A-4E4A-B9A43DA6E8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462C58A-D19E-4841-B718-55A3CAB03D6E}" type="datetimeFigureOut">
              <a:rPr lang="en-US" smtClean="0"/>
              <a:t>11/19/25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4EE49D-528E-024E-D362-1DD21F6ED8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0AFC7C-B236-AFAB-2A7C-71DB0DD506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19EF9EC-B251-284A-979A-D0659285348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BD9ADC6-78F0-0F8E-F324-F27D136F585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200CF7-DFA3-DB68-A49A-A633B7FAC47E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63500" y="63500"/>
            <a:ext cx="541338" cy="18288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2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Internal</a:t>
            </a:r>
          </a:p>
        </p:txBody>
      </p:sp>
    </p:spTree>
    <p:extLst>
      <p:ext uri="{BB962C8B-B14F-4D97-AF65-F5344CB8AC3E}">
        <p14:creationId xmlns:p14="http://schemas.microsoft.com/office/powerpoint/2010/main" val="2676622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2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gif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gif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gif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42.pn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gif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gif"/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gif"/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gif"/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gif"/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1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1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1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gif"/><Relationship Id="rId1" Type="http://schemas.openxmlformats.org/officeDocument/2006/relationships/slideLayout" Target="../slideLayouts/slideLayout1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1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1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1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1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1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1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1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1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1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42.png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1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1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1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1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1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group of logos on a black background&#10;&#10;AI-generated content may be incorrect.">
            <a:extLst>
              <a:ext uri="{FF2B5EF4-FFF2-40B4-BE49-F238E27FC236}">
                <a16:creationId xmlns:a16="http://schemas.microsoft.com/office/drawing/2014/main" id="{3F8C757A-68F5-3644-8516-FE3514F617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0763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F061FE3E-0F7C-47E1-7D57-A3911B855E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180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logos on a black background&#10;&#10;AI-generated content may be incorrect.">
            <a:extLst>
              <a:ext uri="{FF2B5EF4-FFF2-40B4-BE49-F238E27FC236}">
                <a16:creationId xmlns:a16="http://schemas.microsoft.com/office/drawing/2014/main" id="{BF81879B-1D13-673B-4CAF-AE069CD4DA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0516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white symbols&#10;&#10;AI-generated content may be incorrect.">
            <a:extLst>
              <a:ext uri="{FF2B5EF4-FFF2-40B4-BE49-F238E27FC236}">
                <a16:creationId xmlns:a16="http://schemas.microsoft.com/office/drawing/2014/main" id="{097E105F-3312-56A7-CD4A-64729F5D0A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5403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white symbols&#10;&#10;AI-generated content may be incorrect.">
            <a:extLst>
              <a:ext uri="{FF2B5EF4-FFF2-40B4-BE49-F238E27FC236}">
                <a16:creationId xmlns:a16="http://schemas.microsoft.com/office/drawing/2014/main" id="{CFE0CCC7-D3FE-25CC-E727-AAFB613101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8376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white symbols&#10;&#10;AI-generated content may be incorrect.">
            <a:extLst>
              <a:ext uri="{FF2B5EF4-FFF2-40B4-BE49-F238E27FC236}">
                <a16:creationId xmlns:a16="http://schemas.microsoft.com/office/drawing/2014/main" id="{ACF2F8A4-B6FD-A067-5E77-FF19CD1599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7030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4" descr="A white object with a black background&#10;&#10;Description automatically generated">
            <a:extLst>
              <a:ext uri="{FF2B5EF4-FFF2-40B4-BE49-F238E27FC236}">
                <a16:creationId xmlns:a16="http://schemas.microsoft.com/office/drawing/2014/main" id="{488334C3-8F95-4281-EF6D-A03FB309BAC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302000" y="1796400"/>
            <a:ext cx="3595571" cy="2022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9864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logo with a black background&#10;&#10;AI-generated content may be incorrect.">
            <a:extLst>
              <a:ext uri="{FF2B5EF4-FFF2-40B4-BE49-F238E27FC236}">
                <a16:creationId xmlns:a16="http://schemas.microsoft.com/office/drawing/2014/main" id="{48F47B7C-3E06-6B36-1000-BBDC48B1AB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9376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logo on a black background&#10;&#10;AI-generated content may be incorrect.">
            <a:extLst>
              <a:ext uri="{FF2B5EF4-FFF2-40B4-BE49-F238E27FC236}">
                <a16:creationId xmlns:a16="http://schemas.microsoft.com/office/drawing/2014/main" id="{9B819D90-CA99-8BEE-F6B8-3E794C705A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4600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llage of a room&#10;&#10;AI-generated content may be incorrect.">
            <a:extLst>
              <a:ext uri="{FF2B5EF4-FFF2-40B4-BE49-F238E27FC236}">
                <a16:creationId xmlns:a16="http://schemas.microsoft.com/office/drawing/2014/main" id="{822350EF-7171-4BA5-EC8E-AAD6A631B4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2111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logo on a black background&#10;&#10;AI-generated content may be incorrect.">
            <a:extLst>
              <a:ext uri="{FF2B5EF4-FFF2-40B4-BE49-F238E27FC236}">
                <a16:creationId xmlns:a16="http://schemas.microsoft.com/office/drawing/2014/main" id="{32CE79A9-CEC0-ECAE-5F7F-C5950557C7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6823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logo of a moose&#10;&#10;AI-generated content may be incorrect.">
            <a:extLst>
              <a:ext uri="{FF2B5EF4-FFF2-40B4-BE49-F238E27FC236}">
                <a16:creationId xmlns:a16="http://schemas.microsoft.com/office/drawing/2014/main" id="{2A03642B-ABEE-E5AF-17C7-76E6F0CD1B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5490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llage of different types of objects&#10;&#10;AI-generated content may be incorrect.">
            <a:extLst>
              <a:ext uri="{FF2B5EF4-FFF2-40B4-BE49-F238E27FC236}">
                <a16:creationId xmlns:a16="http://schemas.microsoft.com/office/drawing/2014/main" id="{3F04BA01-F657-4369-7BD0-2BBC723237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584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and black logo&#10;&#10;AI-generated content may be incorrect.">
            <a:extLst>
              <a:ext uri="{FF2B5EF4-FFF2-40B4-BE49-F238E27FC236}">
                <a16:creationId xmlns:a16="http://schemas.microsoft.com/office/drawing/2014/main" id="{F9319C63-3775-3690-75B7-115AF93E33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8981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logo with a black background&#10;&#10;AI-generated content may be incorrect.">
            <a:extLst>
              <a:ext uri="{FF2B5EF4-FFF2-40B4-BE49-F238E27FC236}">
                <a16:creationId xmlns:a16="http://schemas.microsoft.com/office/drawing/2014/main" id="{0596BED9-E2E2-9B2B-CB4C-C51DFE4FA2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3938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llage of images of various objects&#10;&#10;AI-generated content may be incorrect.">
            <a:extLst>
              <a:ext uri="{FF2B5EF4-FFF2-40B4-BE49-F238E27FC236}">
                <a16:creationId xmlns:a16="http://schemas.microsoft.com/office/drawing/2014/main" id="{DDB16C01-444B-AE2D-AA4E-D430983F31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8007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and black logo&#10;&#10;AI-generated content may be incorrect.">
            <a:extLst>
              <a:ext uri="{FF2B5EF4-FFF2-40B4-BE49-F238E27FC236}">
                <a16:creationId xmlns:a16="http://schemas.microsoft.com/office/drawing/2014/main" id="{15CBD666-A4D7-1E4C-51E4-0C621495FC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8308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and white logo&#10;&#10;AI-generated content may be incorrect.">
            <a:extLst>
              <a:ext uri="{FF2B5EF4-FFF2-40B4-BE49-F238E27FC236}">
                <a16:creationId xmlns:a16="http://schemas.microsoft.com/office/drawing/2014/main" id="{C3E50940-B7A3-21AC-B498-4D050410FB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4805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llage of images of a person&#10;&#10;AI-generated content may be incorrect.">
            <a:extLst>
              <a:ext uri="{FF2B5EF4-FFF2-40B4-BE49-F238E27FC236}">
                <a16:creationId xmlns:a16="http://schemas.microsoft.com/office/drawing/2014/main" id="{6A8C245B-DD22-C9B5-6EF9-D85D33F617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3648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4">
            <a:extLst>
              <a:ext uri="{FF2B5EF4-FFF2-40B4-BE49-F238E27FC236}">
                <a16:creationId xmlns:a16="http://schemas.microsoft.com/office/drawing/2014/main" id="{356BA66A-0EFD-3DC1-44DB-FF5367BF90B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070764" y="1764309"/>
            <a:ext cx="2066306" cy="2066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1855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logo on a black background&#10;&#10;AI-generated content may be incorrect.">
            <a:extLst>
              <a:ext uri="{FF2B5EF4-FFF2-40B4-BE49-F238E27FC236}">
                <a16:creationId xmlns:a16="http://schemas.microsoft.com/office/drawing/2014/main" id="{9EE2DAA8-6EDF-16A6-11D5-52AB88C9D6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6700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and white logo&#10;&#10;AI-generated content may be incorrect.">
            <a:extLst>
              <a:ext uri="{FF2B5EF4-FFF2-40B4-BE49-F238E27FC236}">
                <a16:creationId xmlns:a16="http://schemas.microsoft.com/office/drawing/2014/main" id="{F82D2D3F-7562-3402-74CF-571771A3ED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3546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llage of different furniture designs&#10;&#10;AI-generated content may be incorrect.">
            <a:extLst>
              <a:ext uri="{FF2B5EF4-FFF2-40B4-BE49-F238E27FC236}">
                <a16:creationId xmlns:a16="http://schemas.microsoft.com/office/drawing/2014/main" id="{C36228CC-0459-E0E5-BDB4-3F2395CD66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505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logo on a black background&#10;&#10;AI-generated content may be incorrect.">
            <a:extLst>
              <a:ext uri="{FF2B5EF4-FFF2-40B4-BE49-F238E27FC236}">
                <a16:creationId xmlns:a16="http://schemas.microsoft.com/office/drawing/2014/main" id="{1DDCBDC7-3CED-52F7-91E9-94FC3B5A45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6977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and white logo&#10;&#10;AI-generated content may be incorrect.">
            <a:extLst>
              <a:ext uri="{FF2B5EF4-FFF2-40B4-BE49-F238E27FC236}">
                <a16:creationId xmlns:a16="http://schemas.microsoft.com/office/drawing/2014/main" id="{3BB4C667-925D-2131-4051-78C838D8E7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2598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80924DB5-C902-ED7A-3715-AD40B52BE4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8812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logo with white text&#10;&#10;AI-generated content may be incorrect.">
            <a:extLst>
              <a:ext uri="{FF2B5EF4-FFF2-40B4-BE49-F238E27FC236}">
                <a16:creationId xmlns:a16="http://schemas.microsoft.com/office/drawing/2014/main" id="{24C2B6BE-E640-442F-06DA-6DC7E11DAC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4573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and white logo&#10;&#10;AI-generated content may be incorrect.">
            <a:extLst>
              <a:ext uri="{FF2B5EF4-FFF2-40B4-BE49-F238E27FC236}">
                <a16:creationId xmlns:a16="http://schemas.microsoft.com/office/drawing/2014/main" id="{B8F102AD-3101-0543-2690-1C68959373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6126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black machines&#10;&#10;AI-generated content may be incorrect.">
            <a:extLst>
              <a:ext uri="{FF2B5EF4-FFF2-40B4-BE49-F238E27FC236}">
                <a16:creationId xmlns:a16="http://schemas.microsoft.com/office/drawing/2014/main" id="{EDE5947A-3291-6574-067C-128ADE970E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5038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logo on a black background&#10;&#10;AI-generated content may be incorrect.">
            <a:extLst>
              <a:ext uri="{FF2B5EF4-FFF2-40B4-BE49-F238E27FC236}">
                <a16:creationId xmlns:a16="http://schemas.microsoft.com/office/drawing/2014/main" id="{59D83BAD-BE34-EFA3-7F05-F4B9008C8D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582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25F78192-FC2B-6B0F-CC06-CDCCF4D9C8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7783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4" descr="A black background with white squares&#10;&#10;Description automatically generated">
            <a:extLst>
              <a:ext uri="{FF2B5EF4-FFF2-40B4-BE49-F238E27FC236}">
                <a16:creationId xmlns:a16="http://schemas.microsoft.com/office/drawing/2014/main" id="{F9F97274-FA2E-A0CB-FA58-08624DD3A89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267200" y="1774070"/>
            <a:ext cx="3657600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04509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ack and white logo&#10;&#10;AI-generated content may be incorrect.">
            <a:extLst>
              <a:ext uri="{FF2B5EF4-FFF2-40B4-BE49-F238E27FC236}">
                <a16:creationId xmlns:a16="http://schemas.microsoft.com/office/drawing/2014/main" id="{8843308A-F8B5-2435-7584-9C2E3B68C7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7255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and white logo&#10;&#10;AI-generated content may be incorrect.">
            <a:extLst>
              <a:ext uri="{FF2B5EF4-FFF2-40B4-BE49-F238E27FC236}">
                <a16:creationId xmlns:a16="http://schemas.microsoft.com/office/drawing/2014/main" id="{0F5EAF22-59A2-2408-3BC9-FE68A89CA9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0877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llage of images of buildings&#10;&#10;AI-generated content may be incorrect.">
            <a:extLst>
              <a:ext uri="{FF2B5EF4-FFF2-40B4-BE49-F238E27FC236}">
                <a16:creationId xmlns:a16="http://schemas.microsoft.com/office/drawing/2014/main" id="{54097C2E-110E-DD6C-9256-7B3FD65748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88026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313B596-D7A5-3386-C6BC-3EA2DDA60B5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6263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06686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logo for a company&#10;&#10;AI-generated content may be incorrect.">
            <a:extLst>
              <a:ext uri="{FF2B5EF4-FFF2-40B4-BE49-F238E27FC236}">
                <a16:creationId xmlns:a16="http://schemas.microsoft.com/office/drawing/2014/main" id="{69C1DD04-D528-81C6-5E8F-15EF9891CD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65652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935D38E-3A9C-0F44-F179-D68831C5AA5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75106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4271D1A-2195-C44C-48BD-BCB01046CB0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69565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computer screen&#10;&#10;AI-generated content may be incorrect.">
            <a:extLst>
              <a:ext uri="{FF2B5EF4-FFF2-40B4-BE49-F238E27FC236}">
                <a16:creationId xmlns:a16="http://schemas.microsoft.com/office/drawing/2014/main" id="{EE1E880A-EAAA-D185-D2FF-7BD43324B5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37595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and white logo&#10;&#10;AI-generated content may be incorrect.">
            <a:extLst>
              <a:ext uri="{FF2B5EF4-FFF2-40B4-BE49-F238E27FC236}">
                <a16:creationId xmlns:a16="http://schemas.microsoft.com/office/drawing/2014/main" id="{1FBA92BC-9778-A344-0BDD-6C895B80D1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64517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BD5B47EA-5251-55A5-46F5-4029E565DE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47029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x-01indd-01_1">
            <a:hlinkClick r:id="" action="ppaction://media"/>
            <a:hlinkHover r:id="" action="ppaction://ole?verb=0"/>
            <a:extLst>
              <a:ext uri="{FF2B5EF4-FFF2-40B4-BE49-F238E27FC236}">
                <a16:creationId xmlns:a16="http://schemas.microsoft.com/office/drawing/2014/main" id="{3CC1E607-7476-89C6-CD76-8AC71C43B84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175" y="3175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176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logo for a company&#10;&#10;AI-generated content may be incorrect.">
            <a:extLst>
              <a:ext uri="{FF2B5EF4-FFF2-40B4-BE49-F238E27FC236}">
                <a16:creationId xmlns:a16="http://schemas.microsoft.com/office/drawing/2014/main" id="{607A4A09-E022-A40D-93D7-FB668C7EE3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76123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CBF0394B-C506-FBE0-3088-5190597E31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33469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llage of different images of different rooms&#10;&#10;AI-generated content may be incorrect.">
            <a:extLst>
              <a:ext uri="{FF2B5EF4-FFF2-40B4-BE49-F238E27FC236}">
                <a16:creationId xmlns:a16="http://schemas.microsoft.com/office/drawing/2014/main" id="{1D6A6813-9874-F2E0-3D44-46CA0A5E8C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96653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logo for a materiality award&#10;&#10;AI-generated content may be incorrect.">
            <a:extLst>
              <a:ext uri="{FF2B5EF4-FFF2-40B4-BE49-F238E27FC236}">
                <a16:creationId xmlns:a16="http://schemas.microsoft.com/office/drawing/2014/main" id="{D1213CD6-AEC1-CA07-6E71-40E2F7B2EC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50720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01BB9B77-CC23-AAA5-07F0-A6A9FA4009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85159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llage of images of people walking in a building&#10;&#10;AI-generated content may be incorrect.">
            <a:extLst>
              <a:ext uri="{FF2B5EF4-FFF2-40B4-BE49-F238E27FC236}">
                <a16:creationId xmlns:a16="http://schemas.microsoft.com/office/drawing/2014/main" id="{F08B13E5-CC2B-AA85-8ADD-2A2A92CAA3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80496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logo for a company&#10;&#10;AI-generated content may be incorrect.">
            <a:extLst>
              <a:ext uri="{FF2B5EF4-FFF2-40B4-BE49-F238E27FC236}">
                <a16:creationId xmlns:a16="http://schemas.microsoft.com/office/drawing/2014/main" id="{FDA1C8D4-C879-60A4-12F2-ADD1C1222A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65326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llage of images of people in different rooms&#10;&#10;AI-generated content may be incorrect.">
            <a:extLst>
              <a:ext uri="{FF2B5EF4-FFF2-40B4-BE49-F238E27FC236}">
                <a16:creationId xmlns:a16="http://schemas.microsoft.com/office/drawing/2014/main" id="{032AA5B0-BBC5-34C1-6B82-3EAF8E34BB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77652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logo for a company&#10;&#10;AI-generated content may be incorrect.">
            <a:extLst>
              <a:ext uri="{FF2B5EF4-FFF2-40B4-BE49-F238E27FC236}">
                <a16:creationId xmlns:a16="http://schemas.microsoft.com/office/drawing/2014/main" id="{600FC16F-A49E-4C3D-E900-8E5DEF9640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42476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llage of different images of a building&#10;&#10;AI-generated content may be incorrect.">
            <a:extLst>
              <a:ext uri="{FF2B5EF4-FFF2-40B4-BE49-F238E27FC236}">
                <a16:creationId xmlns:a16="http://schemas.microsoft.com/office/drawing/2014/main" id="{61FE0385-D58C-515C-704F-8B18AC5254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70535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4" descr="A white square with black border&#10;&#10;Description automatically generated">
            <a:extLst>
              <a:ext uri="{FF2B5EF4-FFF2-40B4-BE49-F238E27FC236}">
                <a16:creationId xmlns:a16="http://schemas.microsoft.com/office/drawing/2014/main" id="{9F0B1AC9-2837-A67E-CB58-5BE9B7571A6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304778" y="1797654"/>
            <a:ext cx="3582444" cy="201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69950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logo on a black background&#10;&#10;AI-generated content may be incorrect.">
            <a:extLst>
              <a:ext uri="{FF2B5EF4-FFF2-40B4-BE49-F238E27FC236}">
                <a16:creationId xmlns:a16="http://schemas.microsoft.com/office/drawing/2014/main" id="{0FEAAC67-036D-7F02-0492-9F2E4756A0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94953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and white logo&#10;&#10;AI-generated content may be incorrect.">
            <a:extLst>
              <a:ext uri="{FF2B5EF4-FFF2-40B4-BE49-F238E27FC236}">
                <a16:creationId xmlns:a16="http://schemas.microsoft.com/office/drawing/2014/main" id="{9405AA6A-486A-692F-A731-D2817745E0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2191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llage of a house&#10;&#10;AI-generated content may be incorrect.">
            <a:extLst>
              <a:ext uri="{FF2B5EF4-FFF2-40B4-BE49-F238E27FC236}">
                <a16:creationId xmlns:a16="http://schemas.microsoft.com/office/drawing/2014/main" id="{4D40B405-F31B-877A-1C5C-75B963E81E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50163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883D092-DD70-FD08-162F-C7EC6EEF588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165942" y="1878904"/>
            <a:ext cx="1860115" cy="1860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35794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and white logo&#10;&#10;AI-generated content may be incorrect.">
            <a:extLst>
              <a:ext uri="{FF2B5EF4-FFF2-40B4-BE49-F238E27FC236}">
                <a16:creationId xmlns:a16="http://schemas.microsoft.com/office/drawing/2014/main" id="{5DCE425B-528C-C66A-2A82-64208EC327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931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and white logo&#10;&#10;AI-generated content may be incorrect.">
            <a:extLst>
              <a:ext uri="{FF2B5EF4-FFF2-40B4-BE49-F238E27FC236}">
                <a16:creationId xmlns:a16="http://schemas.microsoft.com/office/drawing/2014/main" id="{95AA2C07-2B36-C284-E6F9-E770F811D4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74562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D36675DE-20CE-DE51-E900-B60CCD5D89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04835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logo with a black background&#10;&#10;AI-generated content may be incorrect.">
            <a:extLst>
              <a:ext uri="{FF2B5EF4-FFF2-40B4-BE49-F238E27FC236}">
                <a16:creationId xmlns:a16="http://schemas.microsoft.com/office/drawing/2014/main" id="{49A0AEB3-EF0A-2604-EE8D-B1F9171781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22769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451F2CE1-BC3C-AEFB-D1F0-CE78568C0A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05630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6FA08A88-315B-5B0C-9C62-740B539AA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16114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logo on a black background&#10;&#10;AI-generated content may be incorrect.">
            <a:extLst>
              <a:ext uri="{FF2B5EF4-FFF2-40B4-BE49-F238E27FC236}">
                <a16:creationId xmlns:a16="http://schemas.microsoft.com/office/drawing/2014/main" id="{43B1FE49-B908-CFC4-1F89-35089B68D0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31374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and white logo&#10;&#10;AI-generated content may be incorrect.">
            <a:extLst>
              <a:ext uri="{FF2B5EF4-FFF2-40B4-BE49-F238E27FC236}">
                <a16:creationId xmlns:a16="http://schemas.microsoft.com/office/drawing/2014/main" id="{C62F6DCC-9092-98D3-D17B-86AB8B2637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03168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 game&#10;&#10;AI-generated content may be incorrect.">
            <a:extLst>
              <a:ext uri="{FF2B5EF4-FFF2-40B4-BE49-F238E27FC236}">
                <a16:creationId xmlns:a16="http://schemas.microsoft.com/office/drawing/2014/main" id="{576D0210-E345-BE51-561A-0E6239182F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67634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4" descr="A white and black logo&#10;&#10;Description automatically generated">
            <a:extLst>
              <a:ext uri="{FF2B5EF4-FFF2-40B4-BE49-F238E27FC236}">
                <a16:creationId xmlns:a16="http://schemas.microsoft.com/office/drawing/2014/main" id="{45C014CB-34B2-6E6E-6C8A-54341F99C14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665945" y="1374438"/>
            <a:ext cx="2865622" cy="2865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57323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B51B58D4-BE65-65A3-A8FE-7BAF272A46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69051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and white logo&#10;&#10;AI-generated content may be incorrect.">
            <a:extLst>
              <a:ext uri="{FF2B5EF4-FFF2-40B4-BE49-F238E27FC236}">
                <a16:creationId xmlns:a16="http://schemas.microsoft.com/office/drawing/2014/main" id="{1912A1F1-8CE7-E58C-603C-3CDCDB7A3E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99636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llage of images of a house&#10;&#10;AI-generated content may be incorrect.">
            <a:extLst>
              <a:ext uri="{FF2B5EF4-FFF2-40B4-BE49-F238E27FC236}">
                <a16:creationId xmlns:a16="http://schemas.microsoft.com/office/drawing/2014/main" id="{FFA1FA9E-F2A2-6B86-161A-B225294319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34949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x-01indd-02">
            <a:hlinkClick r:id="" action="ppaction://media"/>
            <a:extLst>
              <a:ext uri="{FF2B5EF4-FFF2-40B4-BE49-F238E27FC236}">
                <a16:creationId xmlns:a16="http://schemas.microsoft.com/office/drawing/2014/main" id="{56398F1A-67AB-5AA1-6113-3C8C6BE7D55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175" y="3175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993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B61D496-2749-6D01-0A61-7C86F0444F3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6472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and white logo&#10;&#10;AI-generated content may be incorrect.">
            <a:extLst>
              <a:ext uri="{FF2B5EF4-FFF2-40B4-BE49-F238E27FC236}">
                <a16:creationId xmlns:a16="http://schemas.microsoft.com/office/drawing/2014/main" id="{E23EB448-599B-D4B4-D008-7B77DEC63C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77406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840F4997-A1E3-6968-6831-A182A919E8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20787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A3AF0FE-E84D-9506-BCB3-B9C33F873F3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80520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FD936BD8-4A6B-AA8E-ACE9-ABB651F45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09592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llage of different types of buildings&#10;&#10;AI-generated content may be incorrect.">
            <a:extLst>
              <a:ext uri="{FF2B5EF4-FFF2-40B4-BE49-F238E27FC236}">
                <a16:creationId xmlns:a16="http://schemas.microsoft.com/office/drawing/2014/main" id="{FAD65DF3-89E0-C167-A5F6-1A521BAC1B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12094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logos on a black background&#10;&#10;AI-generated content may be incorrect.">
            <a:extLst>
              <a:ext uri="{FF2B5EF4-FFF2-40B4-BE49-F238E27FC236}">
                <a16:creationId xmlns:a16="http://schemas.microsoft.com/office/drawing/2014/main" id="{731C39AF-64E0-DDB0-223F-671DD4CE03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23978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C81411B3-4D95-5763-4BE4-9324F72432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16374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logos on a black background&#10;&#10;AI-generated content may be incorrect.">
            <a:extLst>
              <a:ext uri="{FF2B5EF4-FFF2-40B4-BE49-F238E27FC236}">
                <a16:creationId xmlns:a16="http://schemas.microsoft.com/office/drawing/2014/main" id="{F18CA652-30D9-ACA7-F33B-6947F8BB80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47708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white symbols&#10;&#10;AI-generated content may be incorrect.">
            <a:extLst>
              <a:ext uri="{FF2B5EF4-FFF2-40B4-BE49-F238E27FC236}">
                <a16:creationId xmlns:a16="http://schemas.microsoft.com/office/drawing/2014/main" id="{DBE0582C-BA24-180F-EBCB-C2D41C7D3B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67545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white symbols&#10;&#10;AI-generated content may be incorrect.">
            <a:extLst>
              <a:ext uri="{FF2B5EF4-FFF2-40B4-BE49-F238E27FC236}">
                <a16:creationId xmlns:a16="http://schemas.microsoft.com/office/drawing/2014/main" id="{AF1CB4D1-654C-D77A-01E4-8731F4BDB6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95478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white symbols&#10;&#10;AI-generated content may be incorrect.">
            <a:extLst>
              <a:ext uri="{FF2B5EF4-FFF2-40B4-BE49-F238E27FC236}">
                <a16:creationId xmlns:a16="http://schemas.microsoft.com/office/drawing/2014/main" id="{82554C2F-0D84-B0CE-7D1F-0DB61C65D0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82497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4" descr="A white x on a black background&#10;&#10;Description automatically generated">
            <a:extLst>
              <a:ext uri="{FF2B5EF4-FFF2-40B4-BE49-F238E27FC236}">
                <a16:creationId xmlns:a16="http://schemas.microsoft.com/office/drawing/2014/main" id="{5A313074-A5DF-91AB-484C-ADCC0436AC4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297820" y="1803748"/>
            <a:ext cx="3596360" cy="2022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91725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and white logo&#10;&#10;AI-generated content may be incorrect.">
            <a:extLst>
              <a:ext uri="{FF2B5EF4-FFF2-40B4-BE49-F238E27FC236}">
                <a16:creationId xmlns:a16="http://schemas.microsoft.com/office/drawing/2014/main" id="{98E9F43B-E7FF-3645-AFE8-03AE1F7F79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96799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264B113-23D2-8E10-9683-D99A445FEF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06628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book&#10;&#10;AI-generated content may be incorrect.">
            <a:extLst>
              <a:ext uri="{FF2B5EF4-FFF2-40B4-BE49-F238E27FC236}">
                <a16:creationId xmlns:a16="http://schemas.microsoft.com/office/drawing/2014/main" id="{465287EC-0577-F152-8F74-90EC9F1D6E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693879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and white logo&#10;&#10;AI-generated content may be incorrect.">
            <a:extLst>
              <a:ext uri="{FF2B5EF4-FFF2-40B4-BE49-F238E27FC236}">
                <a16:creationId xmlns:a16="http://schemas.microsoft.com/office/drawing/2014/main" id="{AB65C8E5-7C41-A949-8BC9-1D09047575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77861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llage of different images of a computer and a computer&#10;&#10;AI-generated content may be incorrect.">
            <a:extLst>
              <a:ext uri="{FF2B5EF4-FFF2-40B4-BE49-F238E27FC236}">
                <a16:creationId xmlns:a16="http://schemas.microsoft.com/office/drawing/2014/main" id="{2D616642-E3F0-5816-ABC7-AB16BDA788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494821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4" descr="A white x with a black background&#10;&#10;Description automatically generated">
            <a:extLst>
              <a:ext uri="{FF2B5EF4-FFF2-40B4-BE49-F238E27FC236}">
                <a16:creationId xmlns:a16="http://schemas.microsoft.com/office/drawing/2014/main" id="{31045325-A1C7-3CBF-CB3F-3FDA68CFD60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177946" y="1896650"/>
            <a:ext cx="1836108" cy="1836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85067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x on a black background&#10;&#10;AI-generated content may be incorrect.">
            <a:extLst>
              <a:ext uri="{FF2B5EF4-FFF2-40B4-BE49-F238E27FC236}">
                <a16:creationId xmlns:a16="http://schemas.microsoft.com/office/drawing/2014/main" id="{2008365B-EA14-B1F2-57B2-2DAC5CEA12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64346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and white logo&#10;&#10;AI-generated content may be incorrect.">
            <a:extLst>
              <a:ext uri="{FF2B5EF4-FFF2-40B4-BE49-F238E27FC236}">
                <a16:creationId xmlns:a16="http://schemas.microsoft.com/office/drawing/2014/main" id="{D492CB26-C92F-4151-406B-CB6C29B12D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733248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llage of images of people&#10;&#10;AI-generated content may be incorrect.">
            <a:extLst>
              <a:ext uri="{FF2B5EF4-FFF2-40B4-BE49-F238E27FC236}">
                <a16:creationId xmlns:a16="http://schemas.microsoft.com/office/drawing/2014/main" id="{F29C2803-DF16-6D51-AD10-01D9725ABA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Sequence 01">
            <a:hlinkClick r:id="" action="ppaction://media"/>
            <a:extLst>
              <a:ext uri="{FF2B5EF4-FFF2-40B4-BE49-F238E27FC236}">
                <a16:creationId xmlns:a16="http://schemas.microsoft.com/office/drawing/2014/main" id="{A8AE3201-92AC-78F8-7AB8-835A1B20A27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114789" y="2323578"/>
            <a:ext cx="5642680" cy="4005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086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97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ADEF57E-F504-5E80-59BA-5CD8A7D1A8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972353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C25ED6AD-D1B7-C531-855F-310A95C9D0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996627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4" descr="A white x on a black background&#10;&#10;Description automatically generated">
            <a:extLst>
              <a:ext uri="{FF2B5EF4-FFF2-40B4-BE49-F238E27FC236}">
                <a16:creationId xmlns:a16="http://schemas.microsoft.com/office/drawing/2014/main" id="{5B169B26-E663-0C0F-2B1F-80860035F3A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173828" y="1941534"/>
            <a:ext cx="1856869" cy="1856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544491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x on a black background&#10;&#10;AI-generated content may be incorrect.">
            <a:extLst>
              <a:ext uri="{FF2B5EF4-FFF2-40B4-BE49-F238E27FC236}">
                <a16:creationId xmlns:a16="http://schemas.microsoft.com/office/drawing/2014/main" id="{A04E058A-D8BF-2859-80AE-CC786F2694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205332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and white logo&#10;&#10;AI-generated content may be incorrect.">
            <a:extLst>
              <a:ext uri="{FF2B5EF4-FFF2-40B4-BE49-F238E27FC236}">
                <a16:creationId xmlns:a16="http://schemas.microsoft.com/office/drawing/2014/main" id="{02032B26-CB1E-37F3-033E-EC06AC7EB2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924636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llage of different images of different devices&#10;&#10;AI-generated content may be incorrect.">
            <a:extLst>
              <a:ext uri="{FF2B5EF4-FFF2-40B4-BE49-F238E27FC236}">
                <a16:creationId xmlns:a16="http://schemas.microsoft.com/office/drawing/2014/main" id="{42810134-2AC5-6D0B-4654-9E04AD1591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752158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98BF1EB-7A2C-A31E-CA15-D050755705C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87232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0EF65700-4ABF-0D3E-FE15-B5A9470C52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70044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x on a black background&#10;&#10;AI-generated content may be incorrect.">
            <a:extLst>
              <a:ext uri="{FF2B5EF4-FFF2-40B4-BE49-F238E27FC236}">
                <a16:creationId xmlns:a16="http://schemas.microsoft.com/office/drawing/2014/main" id="{5BD19D0A-FA95-5CBA-E6B3-AD7ADE7FFE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406747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22C940B6-F6F7-45B1-6264-887C6D6251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190870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4" descr="A white logo with a black background&#10;&#10;Description automatically generated">
            <a:extLst>
              <a:ext uri="{FF2B5EF4-FFF2-40B4-BE49-F238E27FC236}">
                <a16:creationId xmlns:a16="http://schemas.microsoft.com/office/drawing/2014/main" id="{B3954289-E657-9CBE-B5A7-F6BC20C30E1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745804" y="1259747"/>
            <a:ext cx="4700392" cy="2643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431320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logo with a black background&#10;&#10;AI-generated content may be incorrect.">
            <a:extLst>
              <a:ext uri="{FF2B5EF4-FFF2-40B4-BE49-F238E27FC236}">
                <a16:creationId xmlns:a16="http://schemas.microsoft.com/office/drawing/2014/main" id="{CC48B3FA-FE95-B277-C812-A65B2CD780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32047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and white logo&#10;&#10;AI-generated content may be incorrect.">
            <a:extLst>
              <a:ext uri="{FF2B5EF4-FFF2-40B4-BE49-F238E27FC236}">
                <a16:creationId xmlns:a16="http://schemas.microsoft.com/office/drawing/2014/main" id="{88F3509D-2A69-0D8C-4A0C-6E9DED8573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082673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99A695-6D95-78C6-F37F-E46F5A2FE1B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466954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logo with a black background&#10;&#10;AI-generated content may be incorrect.">
            <a:extLst>
              <a:ext uri="{FF2B5EF4-FFF2-40B4-BE49-F238E27FC236}">
                <a16:creationId xmlns:a16="http://schemas.microsoft.com/office/drawing/2014/main" id="{D41D00D1-AA43-BF11-2EFF-EBC25623E8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162207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7C5CD770-FC03-79DF-DE10-5DEA298724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111078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4" descr="A black grid with white squares&#10;&#10;Description automatically generated">
            <a:extLst>
              <a:ext uri="{FF2B5EF4-FFF2-40B4-BE49-F238E27FC236}">
                <a16:creationId xmlns:a16="http://schemas.microsoft.com/office/drawing/2014/main" id="{A4793885-3601-5890-C903-0B6A0661F28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265111" y="1813012"/>
            <a:ext cx="3568757" cy="2007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257831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logo on a black background&#10;&#10;AI-generated content may be incorrect.">
            <a:extLst>
              <a:ext uri="{FF2B5EF4-FFF2-40B4-BE49-F238E27FC236}">
                <a16:creationId xmlns:a16="http://schemas.microsoft.com/office/drawing/2014/main" id="{FD3614D7-114E-7F92-25A1-0E771DD744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781084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and white logo&#10;&#10;AI-generated content may be incorrect.">
            <a:extLst>
              <a:ext uri="{FF2B5EF4-FFF2-40B4-BE49-F238E27FC236}">
                <a16:creationId xmlns:a16="http://schemas.microsoft.com/office/drawing/2014/main" id="{BF5E3474-F87D-715F-3831-46C8C876B9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46074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llage of people in sports uniforms&#10;&#10;AI-generated content may be incorrect.">
            <a:extLst>
              <a:ext uri="{FF2B5EF4-FFF2-40B4-BE49-F238E27FC236}">
                <a16:creationId xmlns:a16="http://schemas.microsoft.com/office/drawing/2014/main" id="{06CFE66A-4A1F-C895-A911-837AEA36BE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483761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logo with a black background&#10;&#10;AI-generated content may be incorrect.">
            <a:extLst>
              <a:ext uri="{FF2B5EF4-FFF2-40B4-BE49-F238E27FC236}">
                <a16:creationId xmlns:a16="http://schemas.microsoft.com/office/drawing/2014/main" id="{5B2621C4-4B46-D628-806A-B2FEFE9E71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74277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AE23B51-25B8-26F8-3D7A-F46ACBBBF9A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824794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35DEDCB-AFDA-6629-28E2-519482FE34B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826874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4" descr="A white diamond on a black background&#10;&#10;Description automatically generated">
            <a:extLst>
              <a:ext uri="{FF2B5EF4-FFF2-40B4-BE49-F238E27FC236}">
                <a16:creationId xmlns:a16="http://schemas.microsoft.com/office/drawing/2014/main" id="{DCBBA522-1BB3-221D-B65D-9C0EE23F6C6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110619" y="1798529"/>
            <a:ext cx="2003554" cy="2003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080911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logo with white text&#10;&#10;AI-generated content may be incorrect.">
            <a:extLst>
              <a:ext uri="{FF2B5EF4-FFF2-40B4-BE49-F238E27FC236}">
                <a16:creationId xmlns:a16="http://schemas.microsoft.com/office/drawing/2014/main" id="{F04D16A7-AFB4-BA1F-3BC6-0DE2612DDE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263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392115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logo for a movie&#10;&#10;AI-generated content may be incorrect.">
            <a:extLst>
              <a:ext uri="{FF2B5EF4-FFF2-40B4-BE49-F238E27FC236}">
                <a16:creationId xmlns:a16="http://schemas.microsoft.com/office/drawing/2014/main" id="{A5913F98-283F-72B2-AE39-D8467424B0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85605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llage of images of different types of logos&#10;&#10;AI-generated content may be incorrect.">
            <a:extLst>
              <a:ext uri="{FF2B5EF4-FFF2-40B4-BE49-F238E27FC236}">
                <a16:creationId xmlns:a16="http://schemas.microsoft.com/office/drawing/2014/main" id="{684DB27F-8313-4DA5-3A01-786D3D8D7F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182740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and white logo&#10;&#10;AI-generated content may be incorrect.">
            <a:extLst>
              <a:ext uri="{FF2B5EF4-FFF2-40B4-BE49-F238E27FC236}">
                <a16:creationId xmlns:a16="http://schemas.microsoft.com/office/drawing/2014/main" id="{2FAD065F-1334-E01F-0847-DB8CEB6BC3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184042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FDC6F514-EC22-5443-14B6-023C7E98FC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369289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E1850EF-2C27-C73B-FEAE-91FCF58924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767867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and white logo&#10;&#10;AI-generated content may be incorrect.">
            <a:extLst>
              <a:ext uri="{FF2B5EF4-FFF2-40B4-BE49-F238E27FC236}">
                <a16:creationId xmlns:a16="http://schemas.microsoft.com/office/drawing/2014/main" id="{F991C5B5-7242-5968-4E34-688072A360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213552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F23588D3-C873-8659-D7F3-F04A65B435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223691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9906F16-ED39-0C93-DE09-48DC92B2ED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039897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x-01indd-03">
            <a:hlinkClick r:id="" action="ppaction://media"/>
            <a:extLst>
              <a:ext uri="{FF2B5EF4-FFF2-40B4-BE49-F238E27FC236}">
                <a16:creationId xmlns:a16="http://schemas.microsoft.com/office/drawing/2014/main" id="{DC7942C8-FABA-882F-AB99-9D6E0B92681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175" y="3175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626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89D4315-0D74-59ED-D306-C030BA1176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015020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and white logo&#10;&#10;AI-generated content may be incorrect.">
            <a:extLst>
              <a:ext uri="{FF2B5EF4-FFF2-40B4-BE49-F238E27FC236}">
                <a16:creationId xmlns:a16="http://schemas.microsoft.com/office/drawing/2014/main" id="{374D729D-FFB6-A7F5-FE9B-A4749508F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861752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C8752B2E-C996-11A2-23AF-557FFBB81E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894008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3D54F883-0542-29EF-1A9E-04E08214D8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638250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logo with a black background&#10;&#10;AI-generated content may be incorrect.">
            <a:extLst>
              <a:ext uri="{FF2B5EF4-FFF2-40B4-BE49-F238E27FC236}">
                <a16:creationId xmlns:a16="http://schemas.microsoft.com/office/drawing/2014/main" id="{65414903-2A5F-4F82-7448-B64B9482C3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853479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1ACEA50B-A696-1107-D653-8168ED6731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343307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logos on a black background&#10;&#10;AI-generated content may be incorrect.">
            <a:extLst>
              <a:ext uri="{FF2B5EF4-FFF2-40B4-BE49-F238E27FC236}">
                <a16:creationId xmlns:a16="http://schemas.microsoft.com/office/drawing/2014/main" id="{96F834F9-E183-4970-4E99-082C127FA4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45602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2D50A639-6026-777B-DA98-ED4B8F7AE1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754016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logos on a black background&#10;&#10;AI-generated content may be incorrect.">
            <a:extLst>
              <a:ext uri="{FF2B5EF4-FFF2-40B4-BE49-F238E27FC236}">
                <a16:creationId xmlns:a16="http://schemas.microsoft.com/office/drawing/2014/main" id="{0A1ADE5B-AFD3-7E2B-A797-7253A383A5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8086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537957DB0464E40BAE0B830E004312E" ma:contentTypeVersion="19" ma:contentTypeDescription="Create a new document." ma:contentTypeScope="" ma:versionID="4f8d93cd0fe9695895436bbe4f67695a">
  <xsd:schema xmlns:xsd="http://www.w3.org/2001/XMLSchema" xmlns:xs="http://www.w3.org/2001/XMLSchema" xmlns:p="http://schemas.microsoft.com/office/2006/metadata/properties" xmlns:ns2="15aab7c8-1597-4740-9c86-8f2a9fa5fc53" xmlns:ns3="7a10faa0-3cb5-49d7-9c52-62ffb027b3da" targetNamespace="http://schemas.microsoft.com/office/2006/metadata/properties" ma:root="true" ma:fieldsID="714b9a441c2370169cf764e4fe041718" ns2:_="" ns3:_="">
    <xsd:import namespace="15aab7c8-1597-4740-9c86-8f2a9fa5fc53"/>
    <xsd:import namespace="7a10faa0-3cb5-49d7-9c52-62ffb027b3d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5aab7c8-1597-4740-9c86-8f2a9fa5fc5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4b2f4e7-b333-4133-9696-cdcd9b8dc49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10faa0-3cb5-49d7-9c52-62ffb027b3d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ef0967c7-1946-4d37-b993-58d630c4aec3}" ma:internalName="TaxCatchAll" ma:showField="CatchAllData" ma:web="7a10faa0-3cb5-49d7-9c52-62ffb027b3d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5aab7c8-1597-4740-9c86-8f2a9fa5fc53">
      <Terms xmlns="http://schemas.microsoft.com/office/infopath/2007/PartnerControls"/>
    </lcf76f155ced4ddcb4097134ff3c332f>
    <TaxCatchAll xmlns="7a10faa0-3cb5-49d7-9c52-62ffb027b3da" xsi:nil="true"/>
  </documentManagement>
</p:properties>
</file>

<file path=customXml/itemProps1.xml><?xml version="1.0" encoding="utf-8"?>
<ds:datastoreItem xmlns:ds="http://schemas.openxmlformats.org/officeDocument/2006/customXml" ds:itemID="{9EF164DF-2484-4D73-A84D-2E418D4E86B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5aab7c8-1597-4740-9c86-8f2a9fa5fc53"/>
    <ds:schemaRef ds:uri="7a10faa0-3cb5-49d7-9c52-62ffb027b3d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071795D-A475-46A6-BE9E-7D83ECF1F54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78B42C2-DE0F-4EA2-B986-80A5D30F6271}">
  <ds:schemaRefs>
    <ds:schemaRef ds:uri="http://purl.org/dc/dcmitype/"/>
    <ds:schemaRef ds:uri="http://www.w3.org/XML/1998/namespace"/>
    <ds:schemaRef ds:uri="15aab7c8-1597-4740-9c86-8f2a9fa5fc53"/>
    <ds:schemaRef ds:uri="http://purl.org/dc/elements/1.1/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7a10faa0-3cb5-49d7-9c52-62ffb027b3da"/>
    <ds:schemaRef ds:uri="http://schemas.microsoft.com/office/2006/metadata/properties"/>
  </ds:schemaRefs>
</ds:datastoreItem>
</file>

<file path=docMetadata/LabelInfo.xml><?xml version="1.0" encoding="utf-8"?>
<clbl:labelList xmlns:clbl="http://schemas.microsoft.com/office/2020/mipLabelMetadata">
  <clbl:label id="{5583b3fa-365b-4fa2-9885-a560b35483b3}" enabled="1" method="Standard" siteId="{df7f7579-3e9c-4a7e-b844-420280f53859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0</Words>
  <Application>Microsoft Macintosh PowerPoint</Application>
  <PresentationFormat>Widescreen</PresentationFormat>
  <Paragraphs>0</Paragraphs>
  <Slides>137</Slides>
  <Notes>0</Notes>
  <HiddenSlides>0</HiddenSlides>
  <MMClips>4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137</vt:i4>
      </vt:variant>
    </vt:vector>
  </HeadingPairs>
  <TitlesOfParts>
    <vt:vector size="141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Julia Ficarra</dc:creator>
  <cp:lastModifiedBy>Julian Pang</cp:lastModifiedBy>
  <cp:revision>1</cp:revision>
  <dcterms:created xsi:type="dcterms:W3CDTF">2025-11-19T05:21:19Z</dcterms:created>
  <dcterms:modified xsi:type="dcterms:W3CDTF">2025-11-19T09:01:45Z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HeaderLocations">
    <vt:lpwstr>Office Theme:9</vt:lpwstr>
  </property>
  <property fmtid="{D5CDD505-2E9C-101B-9397-08002B2CF9AE}" pid="3" name="ClassificationContentMarkingHeaderText">
    <vt:lpwstr>Internal</vt:lpwstr>
  </property>
  <property fmtid="{D5CDD505-2E9C-101B-9397-08002B2CF9AE}" pid="4" name="ContentTypeId">
    <vt:lpwstr>0x010100F537957DB0464E40BAE0B830E004312E</vt:lpwstr>
  </property>
</Properties>
</file>